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Amatic SC"/>
      <p:regular r:id="rId13"/>
      <p:bold r:id="rId14"/>
    </p:embeddedFont>
    <p:embeddedFont>
      <p:font typeface="Source Code Pro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AmaticSC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SourceCodePro-regular.fntdata"/><Relationship Id="rId14" Type="http://schemas.openxmlformats.org/officeDocument/2006/relationships/font" Target="fonts/AmaticSC-bold.fntdata"/><Relationship Id="rId16" Type="http://schemas.openxmlformats.org/officeDocument/2006/relationships/font" Target="fonts/SourceCodePr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8000"/>
              <a:buNone/>
              <a:defRPr sz="8000"/>
            </a:lvl1pPr>
            <a:lvl2pPr lvl="1" algn="ctr">
              <a:spcBef>
                <a:spcPts val="0"/>
              </a:spcBef>
              <a:buSzPts val="8000"/>
              <a:buNone/>
              <a:defRPr sz="8000"/>
            </a:lvl2pPr>
            <a:lvl3pPr lvl="2" algn="ctr">
              <a:spcBef>
                <a:spcPts val="0"/>
              </a:spcBef>
              <a:buSzPts val="8000"/>
              <a:buNone/>
              <a:defRPr sz="8000"/>
            </a:lvl3pPr>
            <a:lvl4pPr lvl="3" algn="ctr">
              <a:spcBef>
                <a:spcPts val="0"/>
              </a:spcBef>
              <a:buSzPts val="8000"/>
              <a:buNone/>
              <a:defRPr sz="8000"/>
            </a:lvl4pPr>
            <a:lvl5pPr lvl="4" algn="ctr">
              <a:spcBef>
                <a:spcPts val="0"/>
              </a:spcBef>
              <a:buSzPts val="8000"/>
              <a:buNone/>
              <a:defRPr sz="8000"/>
            </a:lvl5pPr>
            <a:lvl6pPr lvl="5" algn="ctr">
              <a:spcBef>
                <a:spcPts val="0"/>
              </a:spcBef>
              <a:buSzPts val="8000"/>
              <a:buNone/>
              <a:defRPr sz="8000"/>
            </a:lvl6pPr>
            <a:lvl7pPr lvl="6" algn="ctr">
              <a:spcBef>
                <a:spcPts val="0"/>
              </a:spcBef>
              <a:buSzPts val="8000"/>
              <a:buNone/>
              <a:defRPr sz="8000"/>
            </a:lvl7pPr>
            <a:lvl8pPr lvl="7" algn="ctr">
              <a:spcBef>
                <a:spcPts val="0"/>
              </a:spcBef>
              <a:buSzPts val="8000"/>
              <a:buNone/>
              <a:defRPr sz="8000"/>
            </a:lvl8pPr>
            <a:lvl9pPr lvl="8" algn="ctr">
              <a:spcBef>
                <a:spcPts val="0"/>
              </a:spcBef>
              <a:buSzPts val="8000"/>
              <a:buNone/>
              <a:defRPr sz="80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4800"/>
              <a:buNone/>
              <a:defRPr sz="4800"/>
            </a:lvl1pPr>
            <a:lvl2pPr lvl="1" algn="ctr">
              <a:spcBef>
                <a:spcPts val="0"/>
              </a:spcBef>
              <a:buSzPts val="4800"/>
              <a:buNone/>
              <a:defRPr sz="4800"/>
            </a:lvl2pPr>
            <a:lvl3pPr lvl="2" algn="ctr">
              <a:spcBef>
                <a:spcPts val="0"/>
              </a:spcBef>
              <a:buSzPts val="4800"/>
              <a:buNone/>
              <a:defRPr sz="4800"/>
            </a:lvl3pPr>
            <a:lvl4pPr lvl="3" algn="ctr">
              <a:spcBef>
                <a:spcPts val="0"/>
              </a:spcBef>
              <a:buSzPts val="4800"/>
              <a:buNone/>
              <a:defRPr sz="4800"/>
            </a:lvl4pPr>
            <a:lvl5pPr lvl="4" algn="ctr">
              <a:spcBef>
                <a:spcPts val="0"/>
              </a:spcBef>
              <a:buSzPts val="4800"/>
              <a:buNone/>
              <a:defRPr sz="4800"/>
            </a:lvl5pPr>
            <a:lvl6pPr lvl="5" algn="ctr">
              <a:spcBef>
                <a:spcPts val="0"/>
              </a:spcBef>
              <a:buSzPts val="4800"/>
              <a:buNone/>
              <a:defRPr sz="4800"/>
            </a:lvl6pPr>
            <a:lvl7pPr lvl="6" algn="ctr">
              <a:spcBef>
                <a:spcPts val="0"/>
              </a:spcBef>
              <a:buSzPts val="4800"/>
              <a:buNone/>
              <a:defRPr sz="4800"/>
            </a:lvl7pPr>
            <a:lvl8pPr lvl="7" algn="ctr">
              <a:spcBef>
                <a:spcPts val="0"/>
              </a:spcBef>
              <a:buSzPts val="4800"/>
              <a:buNone/>
              <a:defRPr sz="4800"/>
            </a:lvl8pPr>
            <a:lvl9pPr lvl="8" algn="ctr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4200"/>
              <a:buNone/>
              <a:defRPr/>
            </a:lvl1pPr>
            <a:lvl2pPr lvl="1">
              <a:spcBef>
                <a:spcPts val="0"/>
              </a:spcBef>
              <a:buSzPts val="4200"/>
              <a:buNone/>
              <a:defRPr/>
            </a:lvl2pPr>
            <a:lvl3pPr lvl="2">
              <a:spcBef>
                <a:spcPts val="0"/>
              </a:spcBef>
              <a:buSzPts val="4200"/>
              <a:buNone/>
              <a:defRPr/>
            </a:lvl3pPr>
            <a:lvl4pPr lvl="3">
              <a:spcBef>
                <a:spcPts val="0"/>
              </a:spcBef>
              <a:buSzPts val="4200"/>
              <a:buNone/>
              <a:defRPr/>
            </a:lvl4pPr>
            <a:lvl5pPr lvl="4">
              <a:spcBef>
                <a:spcPts val="0"/>
              </a:spcBef>
              <a:buSzPts val="4200"/>
              <a:buNone/>
              <a:defRPr/>
            </a:lvl5pPr>
            <a:lvl6pPr lvl="5">
              <a:spcBef>
                <a:spcPts val="0"/>
              </a:spcBef>
              <a:buSzPts val="4200"/>
              <a:buNone/>
              <a:defRPr/>
            </a:lvl6pPr>
            <a:lvl7pPr lvl="6">
              <a:spcBef>
                <a:spcPts val="0"/>
              </a:spcBef>
              <a:buSzPts val="4200"/>
              <a:buNone/>
              <a:defRPr/>
            </a:lvl7pPr>
            <a:lvl8pPr lvl="7">
              <a:spcBef>
                <a:spcPts val="0"/>
              </a:spcBef>
              <a:buSzPts val="4200"/>
              <a:buNone/>
              <a:defRPr/>
            </a:lvl8pPr>
            <a:lvl9pPr lvl="8">
              <a:spcBef>
                <a:spcPts val="0"/>
              </a:spcBef>
              <a:buSzPts val="4200"/>
              <a:buNone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4200"/>
              <a:buNone/>
              <a:defRPr/>
            </a:lvl1pPr>
            <a:lvl2pPr lvl="1">
              <a:spcBef>
                <a:spcPts val="0"/>
              </a:spcBef>
              <a:buSzPts val="4200"/>
              <a:buNone/>
              <a:defRPr/>
            </a:lvl2pPr>
            <a:lvl3pPr lvl="2">
              <a:spcBef>
                <a:spcPts val="0"/>
              </a:spcBef>
              <a:buSzPts val="4200"/>
              <a:buNone/>
              <a:defRPr/>
            </a:lvl3pPr>
            <a:lvl4pPr lvl="3">
              <a:spcBef>
                <a:spcPts val="0"/>
              </a:spcBef>
              <a:buSzPts val="4200"/>
              <a:buNone/>
              <a:defRPr/>
            </a:lvl4pPr>
            <a:lvl5pPr lvl="4">
              <a:spcBef>
                <a:spcPts val="0"/>
              </a:spcBef>
              <a:buSzPts val="4200"/>
              <a:buNone/>
              <a:defRPr/>
            </a:lvl5pPr>
            <a:lvl6pPr lvl="5">
              <a:spcBef>
                <a:spcPts val="0"/>
              </a:spcBef>
              <a:buSzPts val="4200"/>
              <a:buNone/>
              <a:defRPr/>
            </a:lvl6pPr>
            <a:lvl7pPr lvl="6">
              <a:spcBef>
                <a:spcPts val="0"/>
              </a:spcBef>
              <a:buSzPts val="4200"/>
              <a:buNone/>
              <a:defRPr/>
            </a:lvl7pPr>
            <a:lvl8pPr lvl="7">
              <a:spcBef>
                <a:spcPts val="0"/>
              </a:spcBef>
              <a:buSzPts val="4200"/>
              <a:buNone/>
              <a:defRPr/>
            </a:lvl8pPr>
            <a:lvl9pPr lvl="8">
              <a:spcBef>
                <a:spcPts val="0"/>
              </a:spcBef>
              <a:buSzPts val="4200"/>
              <a:buNone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4000"/>
              <a:buNone/>
              <a:defRPr sz="4000"/>
            </a:lvl1pPr>
            <a:lvl2pPr lvl="1">
              <a:spcBef>
                <a:spcPts val="0"/>
              </a:spcBef>
              <a:buSzPts val="4000"/>
              <a:buNone/>
              <a:defRPr sz="4000"/>
            </a:lvl2pPr>
            <a:lvl3pPr lvl="2">
              <a:spcBef>
                <a:spcPts val="0"/>
              </a:spcBef>
              <a:buSzPts val="4000"/>
              <a:buNone/>
              <a:defRPr sz="4000"/>
            </a:lvl3pPr>
            <a:lvl4pPr lvl="3">
              <a:spcBef>
                <a:spcPts val="0"/>
              </a:spcBef>
              <a:buSzPts val="4000"/>
              <a:buNone/>
              <a:defRPr sz="4000"/>
            </a:lvl4pPr>
            <a:lvl5pPr lvl="4">
              <a:spcBef>
                <a:spcPts val="0"/>
              </a:spcBef>
              <a:buSzPts val="4000"/>
              <a:buNone/>
              <a:defRPr sz="4000"/>
            </a:lvl5pPr>
            <a:lvl6pPr lvl="5">
              <a:spcBef>
                <a:spcPts val="0"/>
              </a:spcBef>
              <a:buSzPts val="4000"/>
              <a:buNone/>
              <a:defRPr sz="4000"/>
            </a:lvl6pPr>
            <a:lvl7pPr lvl="6">
              <a:spcBef>
                <a:spcPts val="0"/>
              </a:spcBef>
              <a:buSzPts val="4000"/>
              <a:buNone/>
              <a:defRPr sz="4000"/>
            </a:lvl7pPr>
            <a:lvl8pPr lvl="7">
              <a:spcBef>
                <a:spcPts val="0"/>
              </a:spcBef>
              <a:buSzPts val="4000"/>
              <a:buNone/>
              <a:defRPr sz="4000"/>
            </a:lvl8pPr>
            <a:lvl9pPr lvl="8">
              <a:spcBef>
                <a:spcPts val="0"/>
              </a:spcBef>
              <a:buSzPts val="4000"/>
              <a:buNone/>
              <a:defRPr sz="40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 sz="3000"/>
            </a:lvl1pPr>
            <a:lvl2pPr lvl="1">
              <a:spcBef>
                <a:spcPts val="0"/>
              </a:spcBef>
              <a:buSzPts val="3000"/>
              <a:buNone/>
              <a:defRPr sz="3000"/>
            </a:lvl2pPr>
            <a:lvl3pPr lvl="2">
              <a:spcBef>
                <a:spcPts val="0"/>
              </a:spcBef>
              <a:buSzPts val="3000"/>
              <a:buNone/>
              <a:defRPr sz="3000"/>
            </a:lvl3pPr>
            <a:lvl4pPr lvl="3">
              <a:spcBef>
                <a:spcPts val="0"/>
              </a:spcBef>
              <a:buSzPts val="3000"/>
              <a:buNone/>
              <a:defRPr sz="3000"/>
            </a:lvl4pPr>
            <a:lvl5pPr lvl="4">
              <a:spcBef>
                <a:spcPts val="0"/>
              </a:spcBef>
              <a:buSzPts val="3000"/>
              <a:buNone/>
              <a:defRPr sz="3000"/>
            </a:lvl5pPr>
            <a:lvl6pPr lvl="5">
              <a:spcBef>
                <a:spcPts val="0"/>
              </a:spcBef>
              <a:buSzPts val="3000"/>
              <a:buNone/>
              <a:defRPr sz="3000"/>
            </a:lvl6pPr>
            <a:lvl7pPr lvl="6">
              <a:spcBef>
                <a:spcPts val="0"/>
              </a:spcBef>
              <a:buSzPts val="3000"/>
              <a:buNone/>
              <a:defRPr sz="3000"/>
            </a:lvl7pPr>
            <a:lvl8pPr lvl="7">
              <a:spcBef>
                <a:spcPts val="0"/>
              </a:spcBef>
              <a:buSzPts val="3000"/>
              <a:buNone/>
              <a:defRPr sz="3000"/>
            </a:lvl8pPr>
            <a:lvl9pPr lvl="8">
              <a:spcBef>
                <a:spcPts val="0"/>
              </a:spcBef>
              <a:buSzPts val="3000"/>
              <a:buNone/>
              <a:defRPr sz="30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5400"/>
              <a:buNone/>
              <a:defRPr sz="5400"/>
            </a:lvl1pPr>
            <a:lvl2pPr lvl="1" algn="ctr">
              <a:spcBef>
                <a:spcPts val="0"/>
              </a:spcBef>
              <a:buSzPts val="5400"/>
              <a:buNone/>
              <a:defRPr sz="5400"/>
            </a:lvl2pPr>
            <a:lvl3pPr lvl="2" algn="ctr">
              <a:spcBef>
                <a:spcPts val="0"/>
              </a:spcBef>
              <a:buSzPts val="5400"/>
              <a:buNone/>
              <a:defRPr sz="5400"/>
            </a:lvl3pPr>
            <a:lvl4pPr lvl="3" algn="ctr">
              <a:spcBef>
                <a:spcPts val="0"/>
              </a:spcBef>
              <a:buSzPts val="5400"/>
              <a:buNone/>
              <a:defRPr sz="5400"/>
            </a:lvl4pPr>
            <a:lvl5pPr lvl="4" algn="ctr">
              <a:spcBef>
                <a:spcPts val="0"/>
              </a:spcBef>
              <a:buSzPts val="5400"/>
              <a:buNone/>
              <a:defRPr sz="5400"/>
            </a:lvl5pPr>
            <a:lvl6pPr lvl="5" algn="ctr">
              <a:spcBef>
                <a:spcPts val="0"/>
              </a:spcBef>
              <a:buSzPts val="5400"/>
              <a:buNone/>
              <a:defRPr sz="5400"/>
            </a:lvl6pPr>
            <a:lvl7pPr lvl="6" algn="ctr">
              <a:spcBef>
                <a:spcPts val="0"/>
              </a:spcBef>
              <a:buSzPts val="5400"/>
              <a:buNone/>
              <a:defRPr sz="5400"/>
            </a:lvl7pPr>
            <a:lvl8pPr lvl="7" algn="ctr">
              <a:spcBef>
                <a:spcPts val="0"/>
              </a:spcBef>
              <a:buSzPts val="5400"/>
              <a:buNone/>
              <a:defRPr sz="5400"/>
            </a:lvl8pPr>
            <a:lvl9pPr lvl="8" algn="ctr">
              <a:spcBef>
                <a:spcPts val="0"/>
              </a:spcBef>
              <a:buSzPts val="5400"/>
              <a:buNone/>
              <a:defRPr sz="54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8.png"/><Relationship Id="rId6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9" Type="http://schemas.openxmlformats.org/officeDocument/2006/relationships/image" Target="../media/image16.jpg"/><Relationship Id="rId5" Type="http://schemas.openxmlformats.org/officeDocument/2006/relationships/image" Target="../media/image20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Relationship Id="rId8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1233825" y="2051000"/>
            <a:ext cx="6926400" cy="1347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YipYap</a:t>
            </a:r>
          </a:p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Project </a:t>
            </a:r>
            <a:r>
              <a:rPr lang="en">
                <a:latin typeface="Avenir"/>
                <a:ea typeface="Avenir"/>
                <a:cs typeface="Avenir"/>
                <a:sym typeface="Avenir"/>
              </a:rPr>
              <a:t>Architecture</a:t>
            </a:r>
          </a:p>
        </p:txBody>
      </p:sp>
      <p:pic>
        <p:nvPicPr>
          <p:cNvPr id="58" name="Shape 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5175" y="-1498999"/>
            <a:ext cx="2783700" cy="50336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 txBox="1"/>
          <p:nvPr/>
        </p:nvSpPr>
        <p:spPr>
          <a:xfrm>
            <a:off x="7071650" y="2051000"/>
            <a:ext cx="734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Home Page </a:t>
            </a:r>
          </a:p>
        </p:txBody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311700" y="1228675"/>
            <a:ext cx="4370700" cy="341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-"/>
            </a:pPr>
            <a:r>
              <a:rPr lang="en"/>
              <a:t>Logo and “View Puppers” button</a:t>
            </a:r>
          </a:p>
          <a:p>
            <a:pPr indent="-342900" lvl="0" marL="4572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-"/>
            </a:pPr>
            <a:r>
              <a:rPr lang="en"/>
              <a:t>Button takes user to the feed page</a:t>
            </a:r>
          </a:p>
          <a:p>
            <a:pPr indent="-342900" lvl="0" marL="4572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-"/>
            </a:pPr>
            <a:r>
              <a:rPr lang="en"/>
              <a:t>Color edited to match theme</a:t>
            </a:r>
          </a:p>
          <a:p>
            <a:pPr indent="-342900" lvl="0" marL="4572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-"/>
            </a:pPr>
            <a:r>
              <a:rPr lang="en"/>
              <a:t>Logo Credits: Irena Roggeveen </a:t>
            </a:r>
            <a:r>
              <a:rPr lang="en"/>
              <a:t>and Genny Norman</a:t>
            </a:r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5875" y="699325"/>
            <a:ext cx="2066124" cy="37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Feed page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1228675"/>
            <a:ext cx="3227700" cy="334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Add photo option in upper right corner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Scroll for feed of dog photos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Like button, comment, and title for each photo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-"/>
            </a:pPr>
            <a:r>
              <a:rPr lang="en"/>
              <a:t>Number of likes is stored in Google Firebase</a:t>
            </a:r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8648" y="459125"/>
            <a:ext cx="2177750" cy="422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8875" y="459125"/>
            <a:ext cx="2289427" cy="422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New post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11700" y="1228675"/>
            <a:ext cx="4270200" cy="334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Add photo from photo album, google photos, etc.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Add title and comment to photo</a:t>
            </a:r>
          </a:p>
          <a:p>
            <a:pPr indent="-342900" lvl="0" marL="457200">
              <a:spcBef>
                <a:spcPts val="0"/>
              </a:spcBef>
              <a:buSzPts val="1800"/>
              <a:buChar char="-"/>
            </a:pPr>
            <a:r>
              <a:rPr lang="en"/>
              <a:t>Photo and text are stored in a database and then retrieved and printed to the feed</a:t>
            </a:r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6625" y="699325"/>
            <a:ext cx="2048653" cy="37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Gallery/Cropping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228675"/>
            <a:ext cx="3879300" cy="334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Offers option to choose a picture from gallery (on-click from image button) or from Google Photos Account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-"/>
            </a:pPr>
            <a:r>
              <a:rPr lang="en"/>
              <a:t>Option to crop is implemented using an API </a:t>
            </a:r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3425" y="699325"/>
            <a:ext cx="2065545" cy="374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Shape 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1520" y="754875"/>
            <a:ext cx="2039230" cy="3633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Firebase 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1228675"/>
            <a:ext cx="3628500" cy="334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Photo, title, and description</a:t>
            </a:r>
            <a:r>
              <a:rPr lang="en"/>
              <a:t> collected from user is stored on Google Firebase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Simple management and storage of data</a:t>
            </a:r>
          </a:p>
          <a:p>
            <a:pPr indent="-342900" lvl="0" marL="457200">
              <a:spcBef>
                <a:spcPts val="0"/>
              </a:spcBef>
              <a:buSzPts val="1800"/>
              <a:buChar char="-"/>
            </a:pPr>
            <a:r>
              <a:rPr lang="en"/>
              <a:t>Anonymous users, therefore user authentication not required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3450" y="292850"/>
            <a:ext cx="4219224" cy="244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3450" y="2889676"/>
            <a:ext cx="1767243" cy="2101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793" y="2839551"/>
            <a:ext cx="2083889" cy="210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94725" y="198075"/>
            <a:ext cx="990550" cy="99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Code 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076275"/>
            <a:ext cx="3688800" cy="334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buSzPts val="1500"/>
              <a:buChar char="-"/>
            </a:pPr>
            <a:r>
              <a:rPr lang="en" sz="1500"/>
              <a:t>App was created in Android Studio using the Java programming language</a:t>
            </a:r>
          </a:p>
          <a:p>
            <a:pPr indent="-323850" lvl="0" marL="457200" rtl="0">
              <a:spcBef>
                <a:spcPts val="0"/>
              </a:spcBef>
              <a:buSzPts val="1500"/>
              <a:buChar char="-"/>
            </a:pPr>
            <a:r>
              <a:rPr lang="en" sz="1500"/>
              <a:t>Example 1 shows how FirebaseRecyclerAdapter was used to populate view using the data that was entered</a:t>
            </a:r>
          </a:p>
          <a:p>
            <a:pPr indent="-323850" lvl="0" marL="457200">
              <a:spcBef>
                <a:spcPts val="0"/>
              </a:spcBef>
              <a:buSzPts val="1500"/>
              <a:buChar char="-"/>
            </a:pPr>
            <a:r>
              <a:rPr lang="en" sz="1500"/>
              <a:t>Example 2 displays how user data is error-checked and relayed from gallery to database to feed</a:t>
            </a: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5825" y="774125"/>
            <a:ext cx="3107850" cy="179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3750" y="3229375"/>
            <a:ext cx="3107849" cy="175058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5263825" y="389025"/>
            <a:ext cx="31077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800">
                <a:latin typeface="Amatic SC"/>
                <a:ea typeface="Amatic SC"/>
                <a:cs typeface="Amatic SC"/>
                <a:sym typeface="Amatic SC"/>
              </a:rPr>
              <a:t>Example 1</a:t>
            </a:r>
          </a:p>
        </p:txBody>
      </p:sp>
      <p:sp>
        <p:nvSpPr>
          <p:cNvPr id="109" name="Shape 109"/>
          <p:cNvSpPr txBox="1"/>
          <p:nvPr/>
        </p:nvSpPr>
        <p:spPr>
          <a:xfrm>
            <a:off x="5303925" y="2765250"/>
            <a:ext cx="30078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800">
                <a:latin typeface="Amatic SC"/>
                <a:ea typeface="Amatic SC"/>
                <a:cs typeface="Amatic SC"/>
                <a:sym typeface="Amatic SC"/>
              </a:rPr>
              <a:t>Example 2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APIs, Libraries, </a:t>
            </a:r>
            <a:r>
              <a:rPr lang="en"/>
              <a:t>Dependencies, and more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311700" y="1228675"/>
            <a:ext cx="4811700" cy="334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We utilized various sources to put this app together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Google Firebase</a:t>
            </a:r>
            <a:r>
              <a:rPr lang="en" sz="1400"/>
              <a:t>: for data storage 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Picasso (Android) Library &amp; Cropping API</a:t>
            </a:r>
            <a:r>
              <a:rPr lang="en" sz="1400"/>
              <a:t>: to crop and display image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-"/>
            </a:pPr>
            <a:r>
              <a:rPr b="1" lang="en" sz="1400"/>
              <a:t>Youtube: </a:t>
            </a:r>
            <a:r>
              <a:rPr lang="en" sz="1400"/>
              <a:t>to learn the basics of Android Studio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/>
              <a:t>+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400"/>
              <a:t> Huge </a:t>
            </a:r>
            <a:r>
              <a:rPr b="1" i="1" lang="en" sz="1400"/>
              <a:t>thank you</a:t>
            </a:r>
            <a:r>
              <a:rPr lang="en" sz="1400"/>
              <a:t> to  </a:t>
            </a:r>
            <a:r>
              <a:rPr b="1" lang="en" sz="1400"/>
              <a:t>PROFESSOR DENSMORE AND ALL THE WONDERFUL EC 327 TAs</a:t>
            </a:r>
            <a:r>
              <a:rPr lang="en" sz="1400"/>
              <a:t> for believing that we can make an app!!!</a:t>
            </a:r>
          </a:p>
        </p:txBody>
      </p:sp>
      <p:pic>
        <p:nvPicPr>
          <p:cNvPr id="116" name="Shape 116"/>
          <p:cNvPicPr preferRelativeResize="0"/>
          <p:nvPr/>
        </p:nvPicPr>
        <p:blipFill rotWithShape="1">
          <a:blip r:embed="rId3">
            <a:alphaModFix/>
          </a:blip>
          <a:srcRect b="0" l="16424" r="-8" t="-15486"/>
          <a:stretch/>
        </p:blipFill>
        <p:spPr>
          <a:xfrm>
            <a:off x="5785150" y="3477100"/>
            <a:ext cx="481550" cy="80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9788" y="2807575"/>
            <a:ext cx="834425" cy="103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5413" y="1093848"/>
            <a:ext cx="2723151" cy="135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17222" y="3969300"/>
            <a:ext cx="675600" cy="59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Shape 1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43340" y="3969299"/>
            <a:ext cx="587552" cy="59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81425" y="3477097"/>
            <a:ext cx="434901" cy="80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10876" y="4278100"/>
            <a:ext cx="1376738" cy="8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